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</p:sldIdLst>
  <p:sldSz cx="7620000" cy="5715000"/>
  <p:notesSz cx="6858000" cy="9144000"/>
  <p:defaultTextStyle>
    <a:defPPr>
      <a:defRPr lang="en-US"/>
    </a:defPPr>
    <a:lvl1pPr marL="0" algn="l" defTabSz="458206" rtl="0" eaLnBrk="1" latinLnBrk="0" hangingPunct="1">
      <a:defRPr sz="1804" kern="1200">
        <a:solidFill>
          <a:schemeClr val="tx1"/>
        </a:solidFill>
        <a:latin typeface="+mn-lt"/>
        <a:ea typeface="+mn-ea"/>
        <a:cs typeface="+mn-cs"/>
      </a:defRPr>
    </a:lvl1pPr>
    <a:lvl2pPr marL="458206" algn="l" defTabSz="458206" rtl="0" eaLnBrk="1" latinLnBrk="0" hangingPunct="1">
      <a:defRPr sz="1804" kern="1200">
        <a:solidFill>
          <a:schemeClr val="tx1"/>
        </a:solidFill>
        <a:latin typeface="+mn-lt"/>
        <a:ea typeface="+mn-ea"/>
        <a:cs typeface="+mn-cs"/>
      </a:defRPr>
    </a:lvl2pPr>
    <a:lvl3pPr marL="916412" algn="l" defTabSz="458206" rtl="0" eaLnBrk="1" latinLnBrk="0" hangingPunct="1">
      <a:defRPr sz="1804" kern="1200">
        <a:solidFill>
          <a:schemeClr val="tx1"/>
        </a:solidFill>
        <a:latin typeface="+mn-lt"/>
        <a:ea typeface="+mn-ea"/>
        <a:cs typeface="+mn-cs"/>
      </a:defRPr>
    </a:lvl3pPr>
    <a:lvl4pPr marL="1374618" algn="l" defTabSz="458206" rtl="0" eaLnBrk="1" latinLnBrk="0" hangingPunct="1">
      <a:defRPr sz="1804" kern="1200">
        <a:solidFill>
          <a:schemeClr val="tx1"/>
        </a:solidFill>
        <a:latin typeface="+mn-lt"/>
        <a:ea typeface="+mn-ea"/>
        <a:cs typeface="+mn-cs"/>
      </a:defRPr>
    </a:lvl4pPr>
    <a:lvl5pPr marL="1832823" algn="l" defTabSz="458206" rtl="0" eaLnBrk="1" latinLnBrk="0" hangingPunct="1">
      <a:defRPr sz="1804" kern="1200">
        <a:solidFill>
          <a:schemeClr val="tx1"/>
        </a:solidFill>
        <a:latin typeface="+mn-lt"/>
        <a:ea typeface="+mn-ea"/>
        <a:cs typeface="+mn-cs"/>
      </a:defRPr>
    </a:lvl5pPr>
    <a:lvl6pPr marL="2291029" algn="l" defTabSz="458206" rtl="0" eaLnBrk="1" latinLnBrk="0" hangingPunct="1">
      <a:defRPr sz="1804" kern="1200">
        <a:solidFill>
          <a:schemeClr val="tx1"/>
        </a:solidFill>
        <a:latin typeface="+mn-lt"/>
        <a:ea typeface="+mn-ea"/>
        <a:cs typeface="+mn-cs"/>
      </a:defRPr>
    </a:lvl6pPr>
    <a:lvl7pPr marL="2749235" algn="l" defTabSz="458206" rtl="0" eaLnBrk="1" latinLnBrk="0" hangingPunct="1">
      <a:defRPr sz="1804" kern="1200">
        <a:solidFill>
          <a:schemeClr val="tx1"/>
        </a:solidFill>
        <a:latin typeface="+mn-lt"/>
        <a:ea typeface="+mn-ea"/>
        <a:cs typeface="+mn-cs"/>
      </a:defRPr>
    </a:lvl7pPr>
    <a:lvl8pPr marL="3207441" algn="l" defTabSz="458206" rtl="0" eaLnBrk="1" latinLnBrk="0" hangingPunct="1">
      <a:defRPr sz="1804" kern="1200">
        <a:solidFill>
          <a:schemeClr val="tx1"/>
        </a:solidFill>
        <a:latin typeface="+mn-lt"/>
        <a:ea typeface="+mn-ea"/>
        <a:cs typeface="+mn-cs"/>
      </a:defRPr>
    </a:lvl8pPr>
    <a:lvl9pPr marL="3665647" algn="l" defTabSz="458206" rtl="0" eaLnBrk="1" latinLnBrk="0" hangingPunct="1">
      <a:defRPr sz="18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30" d="100"/>
          <a:sy n="130" d="100"/>
        </p:scale>
        <p:origin x="-1830" y="-210"/>
      </p:cViewPr>
      <p:guideLst>
        <p:guide orient="horz" pos="1800"/>
        <p:guide pos="2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DA381740-063A-41A4-836D-85D14980EEF0}"/>
              </a:ext>
            </a:extLst>
          </p:cNvPr>
          <p:cNvSpPr/>
          <p:nvPr/>
        </p:nvSpPr>
        <p:spPr>
          <a:xfrm>
            <a:off x="840126" y="4747433"/>
            <a:ext cx="4253336" cy="27493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4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180" y="449054"/>
            <a:ext cx="10539753" cy="4078143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180" y="4994579"/>
            <a:ext cx="10539753" cy="1127217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14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125" y="365939"/>
            <a:ext cx="10539753" cy="1328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125" y="1829691"/>
            <a:ext cx="10539753" cy="4361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0125" y="6370507"/>
            <a:ext cx="2749501" cy="365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47876" y="6370507"/>
            <a:ext cx="4124251" cy="365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30377" y="6370507"/>
            <a:ext cx="2749501" cy="365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18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xmlns="" id="{48A8D901-A3D4-47FE-97FD-FE36517414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31" y="6350"/>
            <a:ext cx="7600636" cy="5702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3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Sketchy_SerifHand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SketchyVTI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konishi</dc:creator>
  <cp:lastModifiedBy>konishi</cp:lastModifiedBy>
  <cp:revision>2</cp:revision>
  <dcterms:created xsi:type="dcterms:W3CDTF">2020-07-17T04:54:08Z</dcterms:created>
  <dcterms:modified xsi:type="dcterms:W3CDTF">2020-07-28T06:01:09Z</dcterms:modified>
</cp:coreProperties>
</file>